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9"/>
  </p:notesMasterIdLst>
  <p:sldIdLst>
    <p:sldId id="256" r:id="rId2"/>
    <p:sldId id="273" r:id="rId3"/>
    <p:sldId id="277" r:id="rId4"/>
    <p:sldId id="264" r:id="rId5"/>
    <p:sldId id="265" r:id="rId6"/>
    <p:sldId id="266" r:id="rId7"/>
    <p:sldId id="267" r:id="rId8"/>
    <p:sldId id="276" r:id="rId9"/>
    <p:sldId id="271" r:id="rId10"/>
    <p:sldId id="272" r:id="rId11"/>
    <p:sldId id="274" r:id="rId12"/>
    <p:sldId id="268" r:id="rId13"/>
    <p:sldId id="278" r:id="rId14"/>
    <p:sldId id="275" r:id="rId15"/>
    <p:sldId id="279" r:id="rId16"/>
    <p:sldId id="280" r:id="rId17"/>
    <p:sldId id="28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62C587-49A8-4752-8D6B-734729D8E6EB}" v="16" dt="2025-04-04T14:08:21.7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DUFOUR" userId="1b510d786c1f9072" providerId="LiveId" clId="{DB62C587-49A8-4752-8D6B-734729D8E6EB}"/>
    <pc:docChg chg="undo custSel addSld modSld">
      <pc:chgData name="David DUFOUR" userId="1b510d786c1f9072" providerId="LiveId" clId="{DB62C587-49A8-4752-8D6B-734729D8E6EB}" dt="2025-04-09T21:56:29.084" v="394" actId="14100"/>
      <pc:docMkLst>
        <pc:docMk/>
      </pc:docMkLst>
      <pc:sldChg chg="addSp delSp modSp mod setBg addAnim delAnim">
        <pc:chgData name="David DUFOUR" userId="1b510d786c1f9072" providerId="LiveId" clId="{DB62C587-49A8-4752-8D6B-734729D8E6EB}" dt="2025-04-04T13:52:55.513" v="102" actId="14100"/>
        <pc:sldMkLst>
          <pc:docMk/>
          <pc:sldMk cId="2065804059" sldId="256"/>
        </pc:sldMkLst>
        <pc:spChg chg="mod">
          <ac:chgData name="David DUFOUR" userId="1b510d786c1f9072" providerId="LiveId" clId="{DB62C587-49A8-4752-8D6B-734729D8E6EB}" dt="2025-04-03T15:00:06.265" v="12" actId="26606"/>
          <ac:spMkLst>
            <pc:docMk/>
            <pc:sldMk cId="2065804059" sldId="256"/>
            <ac:spMk id="2" creationId="{8992BD1A-8821-1D32-0659-8541F2EAC7A4}"/>
          </ac:spMkLst>
        </pc:spChg>
        <pc:spChg chg="mod">
          <ac:chgData name="David DUFOUR" userId="1b510d786c1f9072" providerId="LiveId" clId="{DB62C587-49A8-4752-8D6B-734729D8E6EB}" dt="2025-04-03T15:00:06.265" v="12" actId="26606"/>
          <ac:spMkLst>
            <pc:docMk/>
            <pc:sldMk cId="2065804059" sldId="256"/>
            <ac:spMk id="3" creationId="{18E3EAD0-D535-308D-51F6-A20D506CF79A}"/>
          </ac:spMkLst>
        </pc:spChg>
        <pc:spChg chg="add">
          <ac:chgData name="David DUFOUR" userId="1b510d786c1f9072" providerId="LiveId" clId="{DB62C587-49A8-4752-8D6B-734729D8E6EB}" dt="2025-04-03T15:00:06.265" v="12" actId="26606"/>
          <ac:spMkLst>
            <pc:docMk/>
            <pc:sldMk cId="2065804059" sldId="256"/>
            <ac:spMk id="7" creationId="{A41BB019-A71D-4087-AE66-08CEEF20AA3E}"/>
          </ac:spMkLst>
        </pc:spChg>
        <pc:spChg chg="mod">
          <ac:chgData name="David DUFOUR" userId="1b510d786c1f9072" providerId="LiveId" clId="{DB62C587-49A8-4752-8D6B-734729D8E6EB}" dt="2025-04-04T13:52:55.513" v="102" actId="14100"/>
          <ac:spMkLst>
            <pc:docMk/>
            <pc:sldMk cId="2065804059" sldId="256"/>
            <ac:spMk id="13" creationId="{5285D58F-66AC-112F-26A1-DEADA46D6609}"/>
          </ac:spMkLst>
        </pc:spChg>
        <pc:picChg chg="add del mod ord">
          <ac:chgData name="David DUFOUR" userId="1b510d786c1f9072" providerId="LiveId" clId="{DB62C587-49A8-4752-8D6B-734729D8E6EB}" dt="2025-04-03T15:00:06.265" v="12" actId="26606"/>
          <ac:picMkLst>
            <pc:docMk/>
            <pc:sldMk cId="2065804059" sldId="256"/>
            <ac:picMk id="5" creationId="{7B067BB3-1CA7-BF54-FDD3-570090D3A4A9}"/>
          </ac:picMkLst>
        </pc:picChg>
        <pc:picChg chg="add">
          <ac:chgData name="David DUFOUR" userId="1b510d786c1f9072" providerId="LiveId" clId="{DB62C587-49A8-4752-8D6B-734729D8E6EB}" dt="2025-04-03T15:00:06.265" v="12" actId="26606"/>
          <ac:picMkLst>
            <pc:docMk/>
            <pc:sldMk cId="2065804059" sldId="256"/>
            <ac:picMk id="8" creationId="{676AF0E1-C722-4C6E-BE83-785DF836DBFD}"/>
          </ac:picMkLst>
        </pc:picChg>
        <pc:picChg chg="add">
          <ac:chgData name="David DUFOUR" userId="1b510d786c1f9072" providerId="LiveId" clId="{DB62C587-49A8-4752-8D6B-734729D8E6EB}" dt="2025-04-03T15:00:06.265" v="12" actId="26606"/>
          <ac:picMkLst>
            <pc:docMk/>
            <pc:sldMk cId="2065804059" sldId="256"/>
            <ac:picMk id="11" creationId="{C3978BCD-FF8B-47F6-8B11-82F11F990EE7}"/>
          </ac:picMkLst>
        </pc:picChg>
        <pc:cxnChg chg="add">
          <ac:chgData name="David DUFOUR" userId="1b510d786c1f9072" providerId="LiveId" clId="{DB62C587-49A8-4752-8D6B-734729D8E6EB}" dt="2025-04-03T15:00:06.265" v="12" actId="26606"/>
          <ac:cxnSpMkLst>
            <pc:docMk/>
            <pc:sldMk cId="2065804059" sldId="256"/>
            <ac:cxnSpMk id="9" creationId="{4E0F8893-03EB-49F2-8AD6-A0AD999575E3}"/>
          </ac:cxnSpMkLst>
        </pc:cxnChg>
      </pc:sldChg>
      <pc:sldChg chg="addSp delSp modSp mod setBg setClrOvrMap">
        <pc:chgData name="David DUFOUR" userId="1b510d786c1f9072" providerId="LiveId" clId="{DB62C587-49A8-4752-8D6B-734729D8E6EB}" dt="2025-04-04T14:01:24.037" v="146" actId="962"/>
        <pc:sldMkLst>
          <pc:docMk/>
          <pc:sldMk cId="794887706" sldId="264"/>
        </pc:sldMkLst>
        <pc:spChg chg="mod ord">
          <ac:chgData name="David DUFOUR" userId="1b510d786c1f9072" providerId="LiveId" clId="{DB62C587-49A8-4752-8D6B-734729D8E6EB}" dt="2025-04-04T14:01:24.037" v="146" actId="962"/>
          <ac:spMkLst>
            <pc:docMk/>
            <pc:sldMk cId="794887706" sldId="264"/>
            <ac:spMk id="2" creationId="{5B81D569-7809-4C84-C0AE-CECE8DCBF06A}"/>
          </ac:spMkLst>
        </pc:spChg>
        <pc:spChg chg="mod">
          <ac:chgData name="David DUFOUR" userId="1b510d786c1f9072" providerId="LiveId" clId="{DB62C587-49A8-4752-8D6B-734729D8E6EB}" dt="2025-04-04T13:59:50.506" v="144" actId="26606"/>
          <ac:spMkLst>
            <pc:docMk/>
            <pc:sldMk cId="794887706" sldId="264"/>
            <ac:spMk id="5" creationId="{FBF084A1-F640-B6CB-BFF0-C02D9FBBD0FA}"/>
          </ac:spMkLst>
        </pc:spChg>
        <pc:picChg chg="mod ord">
          <ac:chgData name="David DUFOUR" userId="1b510d786c1f9072" providerId="LiveId" clId="{DB62C587-49A8-4752-8D6B-734729D8E6EB}" dt="2025-04-04T14:01:24.035" v="145" actId="27614"/>
          <ac:picMkLst>
            <pc:docMk/>
            <pc:sldMk cId="794887706" sldId="264"/>
            <ac:picMk id="4" creationId="{FB59EFC9-D658-897E-D6D3-4AF8539A5720}"/>
          </ac:picMkLst>
        </pc:picChg>
        <pc:picChg chg="add">
          <ac:chgData name="David DUFOUR" userId="1b510d786c1f9072" providerId="LiveId" clId="{DB62C587-49A8-4752-8D6B-734729D8E6EB}" dt="2025-04-04T13:59:50.506" v="144" actId="26606"/>
          <ac:picMkLst>
            <pc:docMk/>
            <pc:sldMk cId="794887706" sldId="264"/>
            <ac:picMk id="43" creationId="{06403CAC-6103-44C9-B687-A2C18173F266}"/>
          </ac:picMkLst>
        </pc:picChg>
        <pc:picChg chg="add">
          <ac:chgData name="David DUFOUR" userId="1b510d786c1f9072" providerId="LiveId" clId="{DB62C587-49A8-4752-8D6B-734729D8E6EB}" dt="2025-04-04T13:59:50.506" v="144" actId="26606"/>
          <ac:picMkLst>
            <pc:docMk/>
            <pc:sldMk cId="794887706" sldId="264"/>
            <ac:picMk id="44" creationId="{9FE846C3-878B-4A61-87F4-2A5656E98607}"/>
          </ac:picMkLst>
        </pc:picChg>
      </pc:sldChg>
      <pc:sldChg chg="addSp modSp mod setBg addAnim">
        <pc:chgData name="David DUFOUR" userId="1b510d786c1f9072" providerId="LiveId" clId="{DB62C587-49A8-4752-8D6B-734729D8E6EB}" dt="2025-04-04T13:54:40.197" v="105"/>
        <pc:sldMkLst>
          <pc:docMk/>
          <pc:sldMk cId="3706209659" sldId="265"/>
        </pc:sldMkLst>
        <pc:spChg chg="mod ord">
          <ac:chgData name="David DUFOUR" userId="1b510d786c1f9072" providerId="LiveId" clId="{DB62C587-49A8-4752-8D6B-734729D8E6EB}" dt="2025-04-04T13:54:40.197" v="104" actId="26606"/>
          <ac:spMkLst>
            <pc:docMk/>
            <pc:sldMk cId="3706209659" sldId="265"/>
            <ac:spMk id="2" creationId="{3A0D4B9A-DF81-3CA3-428A-AA74832F0642}"/>
          </ac:spMkLst>
        </pc:spChg>
        <pc:spChg chg="mod">
          <ac:chgData name="David DUFOUR" userId="1b510d786c1f9072" providerId="LiveId" clId="{DB62C587-49A8-4752-8D6B-734729D8E6EB}" dt="2025-04-04T13:54:40.197" v="104" actId="26606"/>
          <ac:spMkLst>
            <pc:docMk/>
            <pc:sldMk cId="3706209659" sldId="265"/>
            <ac:spMk id="6" creationId="{75B6452A-0FC6-868E-E4F6-51969EB4AFA8}"/>
          </ac:spMkLst>
        </pc:spChg>
        <pc:spChg chg="add">
          <ac:chgData name="David DUFOUR" userId="1b510d786c1f9072" providerId="LiveId" clId="{DB62C587-49A8-4752-8D6B-734729D8E6EB}" dt="2025-04-04T13:54:40.197" v="104" actId="26606"/>
          <ac:spMkLst>
            <pc:docMk/>
            <pc:sldMk cId="3706209659" sldId="265"/>
            <ac:spMk id="15" creationId="{9AC012FD-6997-422B-8AAB-2A2845191146}"/>
          </ac:spMkLst>
        </pc:spChg>
        <pc:spChg chg="add">
          <ac:chgData name="David DUFOUR" userId="1b510d786c1f9072" providerId="LiveId" clId="{DB62C587-49A8-4752-8D6B-734729D8E6EB}" dt="2025-04-04T13:54:40.197" v="104" actId="26606"/>
          <ac:spMkLst>
            <pc:docMk/>
            <pc:sldMk cId="3706209659" sldId="265"/>
            <ac:spMk id="19" creationId="{5B02BD52-EF97-44ED-BBF1-B1621F4B80FC}"/>
          </ac:spMkLst>
        </pc:spChg>
        <pc:picChg chg="mod">
          <ac:chgData name="David DUFOUR" userId="1b510d786c1f9072" providerId="LiveId" clId="{DB62C587-49A8-4752-8D6B-734729D8E6EB}" dt="2025-04-04T13:54:40.197" v="104" actId="26606"/>
          <ac:picMkLst>
            <pc:docMk/>
            <pc:sldMk cId="3706209659" sldId="265"/>
            <ac:picMk id="4" creationId="{DC8A5D58-5BED-043D-B6C1-804AB6F6BE8F}"/>
          </ac:picMkLst>
        </pc:picChg>
        <pc:picChg chg="mod">
          <ac:chgData name="David DUFOUR" userId="1b510d786c1f9072" providerId="LiveId" clId="{DB62C587-49A8-4752-8D6B-734729D8E6EB}" dt="2025-04-04T13:54:40.197" v="104" actId="26606"/>
          <ac:picMkLst>
            <pc:docMk/>
            <pc:sldMk cId="3706209659" sldId="265"/>
            <ac:picMk id="5" creationId="{E5ED3146-2F95-00A5-74AA-B744DE177E0D}"/>
          </ac:picMkLst>
        </pc:picChg>
        <pc:picChg chg="add">
          <ac:chgData name="David DUFOUR" userId="1b510d786c1f9072" providerId="LiveId" clId="{DB62C587-49A8-4752-8D6B-734729D8E6EB}" dt="2025-04-04T13:54:40.197" v="104" actId="26606"/>
          <ac:picMkLst>
            <pc:docMk/>
            <pc:sldMk cId="3706209659" sldId="265"/>
            <ac:picMk id="11" creationId="{A2E8AA93-CCAB-4563-9889-DDA1CE01AC5E}"/>
          </ac:picMkLst>
        </pc:picChg>
        <pc:picChg chg="add">
          <ac:chgData name="David DUFOUR" userId="1b510d786c1f9072" providerId="LiveId" clId="{DB62C587-49A8-4752-8D6B-734729D8E6EB}" dt="2025-04-04T13:54:40.197" v="104" actId="26606"/>
          <ac:picMkLst>
            <pc:docMk/>
            <pc:sldMk cId="3706209659" sldId="265"/>
            <ac:picMk id="13" creationId="{20321D36-3544-4803-B6D2-2F507F3EE7C5}"/>
          </ac:picMkLst>
        </pc:picChg>
        <pc:picChg chg="add">
          <ac:chgData name="David DUFOUR" userId="1b510d786c1f9072" providerId="LiveId" clId="{DB62C587-49A8-4752-8D6B-734729D8E6EB}" dt="2025-04-04T13:54:40.197" v="104" actId="26606"/>
          <ac:picMkLst>
            <pc:docMk/>
            <pc:sldMk cId="3706209659" sldId="265"/>
            <ac:picMk id="17" creationId="{7746C2CD-BDC2-40D7-AD3D-CF670EB221A7}"/>
          </ac:picMkLst>
        </pc:picChg>
        <pc:picChg chg="add">
          <ac:chgData name="David DUFOUR" userId="1b510d786c1f9072" providerId="LiveId" clId="{DB62C587-49A8-4752-8D6B-734729D8E6EB}" dt="2025-04-04T13:54:40.197" v="104" actId="26606"/>
          <ac:picMkLst>
            <pc:docMk/>
            <pc:sldMk cId="3706209659" sldId="265"/>
            <ac:picMk id="23" creationId="{6D277C98-6EE3-4C27-8B98-EE3577CBEBE3}"/>
          </ac:picMkLst>
        </pc:picChg>
      </pc:sldChg>
      <pc:sldChg chg="addSp delSp modSp mod">
        <pc:chgData name="David DUFOUR" userId="1b510d786c1f9072" providerId="LiveId" clId="{DB62C587-49A8-4752-8D6B-734729D8E6EB}" dt="2025-04-03T15:09:13.098" v="35" actId="14100"/>
        <pc:sldMkLst>
          <pc:docMk/>
          <pc:sldMk cId="3228801685" sldId="266"/>
        </pc:sldMkLst>
        <pc:picChg chg="add mod">
          <ac:chgData name="David DUFOUR" userId="1b510d786c1f9072" providerId="LiveId" clId="{DB62C587-49A8-4752-8D6B-734729D8E6EB}" dt="2025-04-03T15:09:13.098" v="35" actId="14100"/>
          <ac:picMkLst>
            <pc:docMk/>
            <pc:sldMk cId="3228801685" sldId="266"/>
            <ac:picMk id="3" creationId="{4706BB9C-A1E0-1FFE-1B61-6944A4DA9D89}"/>
          </ac:picMkLst>
        </pc:picChg>
      </pc:sldChg>
      <pc:sldChg chg="addSp delSp modSp mod">
        <pc:chgData name="David DUFOUR" userId="1b510d786c1f9072" providerId="LiveId" clId="{DB62C587-49A8-4752-8D6B-734729D8E6EB}" dt="2025-04-09T21:54:37.834" v="386" actId="167"/>
        <pc:sldMkLst>
          <pc:docMk/>
          <pc:sldMk cId="1529512723" sldId="267"/>
        </pc:sldMkLst>
        <pc:picChg chg="add mod ord">
          <ac:chgData name="David DUFOUR" userId="1b510d786c1f9072" providerId="LiveId" clId="{DB62C587-49A8-4752-8D6B-734729D8E6EB}" dt="2025-04-09T21:54:37.834" v="386" actId="167"/>
          <ac:picMkLst>
            <pc:docMk/>
            <pc:sldMk cId="1529512723" sldId="267"/>
            <ac:picMk id="3" creationId="{1A16DAA5-1EA7-2C4A-CA54-EC2F0156216F}"/>
          </ac:picMkLst>
        </pc:picChg>
        <pc:picChg chg="add del mod ord">
          <ac:chgData name="David DUFOUR" userId="1b510d786c1f9072" providerId="LiveId" clId="{DB62C587-49A8-4752-8D6B-734729D8E6EB}" dt="2025-04-09T21:54:07.629" v="379" actId="478"/>
          <ac:picMkLst>
            <pc:docMk/>
            <pc:sldMk cId="1529512723" sldId="267"/>
            <ac:picMk id="4" creationId="{8E64D823-4E9D-EBAE-7994-BD8C177FB0E6}"/>
          </ac:picMkLst>
        </pc:picChg>
      </pc:sldChg>
      <pc:sldChg chg="addSp delSp modSp mod">
        <pc:chgData name="David DUFOUR" userId="1b510d786c1f9072" providerId="LiveId" clId="{DB62C587-49A8-4752-8D6B-734729D8E6EB}" dt="2025-04-03T15:16:51.086" v="61" actId="1076"/>
        <pc:sldMkLst>
          <pc:docMk/>
          <pc:sldMk cId="810205312" sldId="268"/>
        </pc:sldMkLst>
        <pc:spChg chg="mod">
          <ac:chgData name="David DUFOUR" userId="1b510d786c1f9072" providerId="LiveId" clId="{DB62C587-49A8-4752-8D6B-734729D8E6EB}" dt="2025-04-03T14:59:57.654" v="11"/>
          <ac:spMkLst>
            <pc:docMk/>
            <pc:sldMk cId="810205312" sldId="268"/>
            <ac:spMk id="3" creationId="{1ED6BCD1-4F80-A1C9-8699-F7353C494E3C}"/>
          </ac:spMkLst>
        </pc:spChg>
        <pc:spChg chg="mod">
          <ac:chgData name="David DUFOUR" userId="1b510d786c1f9072" providerId="LiveId" clId="{DB62C587-49A8-4752-8D6B-734729D8E6EB}" dt="2025-04-03T14:59:57.654" v="11"/>
          <ac:spMkLst>
            <pc:docMk/>
            <pc:sldMk cId="810205312" sldId="268"/>
            <ac:spMk id="5" creationId="{42A85D22-5967-FDD2-5D58-B83E5DEF7881}"/>
          </ac:spMkLst>
        </pc:spChg>
        <pc:picChg chg="add mod">
          <ac:chgData name="David DUFOUR" userId="1b510d786c1f9072" providerId="LiveId" clId="{DB62C587-49A8-4752-8D6B-734729D8E6EB}" dt="2025-04-03T15:16:51.086" v="61" actId="1076"/>
          <ac:picMkLst>
            <pc:docMk/>
            <pc:sldMk cId="810205312" sldId="268"/>
            <ac:picMk id="4" creationId="{C3A7E8F4-D690-0623-847E-A758278E0867}"/>
          </ac:picMkLst>
        </pc:picChg>
      </pc:sldChg>
      <pc:sldChg chg="addSp delSp modSp mod setBg">
        <pc:chgData name="David DUFOUR" userId="1b510d786c1f9072" providerId="LiveId" clId="{DB62C587-49A8-4752-8D6B-734729D8E6EB}" dt="2025-04-03T15:19:01.618" v="82" actId="26606"/>
        <pc:sldMkLst>
          <pc:docMk/>
          <pc:sldMk cId="894696115" sldId="271"/>
        </pc:sldMkLst>
        <pc:spChg chg="mod ord">
          <ac:chgData name="David DUFOUR" userId="1b510d786c1f9072" providerId="LiveId" clId="{DB62C587-49A8-4752-8D6B-734729D8E6EB}" dt="2025-04-03T15:12:52.175" v="52" actId="26606"/>
          <ac:spMkLst>
            <pc:docMk/>
            <pc:sldMk cId="894696115" sldId="271"/>
            <ac:spMk id="2" creationId="{6F93BFFE-DA67-AE55-ABE1-EF91B431D00A}"/>
          </ac:spMkLst>
        </pc:spChg>
        <pc:spChg chg="add">
          <ac:chgData name="David DUFOUR" userId="1b510d786c1f9072" providerId="LiveId" clId="{DB62C587-49A8-4752-8D6B-734729D8E6EB}" dt="2025-04-03T15:19:01.618" v="82" actId="26606"/>
          <ac:spMkLst>
            <pc:docMk/>
            <pc:sldMk cId="894696115" sldId="271"/>
            <ac:spMk id="31" creationId="{9AC012FD-6997-422B-8AAB-2A2845191146}"/>
          </ac:spMkLst>
        </pc:spChg>
        <pc:spChg chg="add">
          <ac:chgData name="David DUFOUR" userId="1b510d786c1f9072" providerId="LiveId" clId="{DB62C587-49A8-4752-8D6B-734729D8E6EB}" dt="2025-04-03T15:19:01.618" v="82" actId="26606"/>
          <ac:spMkLst>
            <pc:docMk/>
            <pc:sldMk cId="894696115" sldId="271"/>
            <ac:spMk id="35" creationId="{5B02BD52-EF97-44ED-BBF1-B1621F4B80FC}"/>
          </ac:spMkLst>
        </pc:spChg>
        <pc:picChg chg="mod">
          <ac:chgData name="David DUFOUR" userId="1b510d786c1f9072" providerId="LiveId" clId="{DB62C587-49A8-4752-8D6B-734729D8E6EB}" dt="2025-04-03T15:12:52.175" v="52" actId="26606"/>
          <ac:picMkLst>
            <pc:docMk/>
            <pc:sldMk cId="894696115" sldId="271"/>
            <ac:picMk id="3" creationId="{FDE8D546-5BDA-C965-CA28-019D7E50F1EB}"/>
          </ac:picMkLst>
        </pc:picChg>
        <pc:picChg chg="mod">
          <ac:chgData name="David DUFOUR" userId="1b510d786c1f9072" providerId="LiveId" clId="{DB62C587-49A8-4752-8D6B-734729D8E6EB}" dt="2025-04-03T15:18:55.739" v="81" actId="14826"/>
          <ac:picMkLst>
            <pc:docMk/>
            <pc:sldMk cId="894696115" sldId="271"/>
            <ac:picMk id="5" creationId="{D2716739-2563-69A1-6412-33A52ABB4ACC}"/>
          </ac:picMkLst>
        </pc:picChg>
        <pc:picChg chg="add">
          <ac:chgData name="David DUFOUR" userId="1b510d786c1f9072" providerId="LiveId" clId="{DB62C587-49A8-4752-8D6B-734729D8E6EB}" dt="2025-04-03T15:19:01.618" v="82" actId="26606"/>
          <ac:picMkLst>
            <pc:docMk/>
            <pc:sldMk cId="894696115" sldId="271"/>
            <ac:picMk id="27" creationId="{A2E8AA93-CCAB-4563-9889-DDA1CE01AC5E}"/>
          </ac:picMkLst>
        </pc:picChg>
        <pc:picChg chg="add">
          <ac:chgData name="David DUFOUR" userId="1b510d786c1f9072" providerId="LiveId" clId="{DB62C587-49A8-4752-8D6B-734729D8E6EB}" dt="2025-04-03T15:19:01.618" v="82" actId="26606"/>
          <ac:picMkLst>
            <pc:docMk/>
            <pc:sldMk cId="894696115" sldId="271"/>
            <ac:picMk id="29" creationId="{20321D36-3544-4803-B6D2-2F507F3EE7C5}"/>
          </ac:picMkLst>
        </pc:picChg>
        <pc:picChg chg="add">
          <ac:chgData name="David DUFOUR" userId="1b510d786c1f9072" providerId="LiveId" clId="{DB62C587-49A8-4752-8D6B-734729D8E6EB}" dt="2025-04-03T15:19:01.618" v="82" actId="26606"/>
          <ac:picMkLst>
            <pc:docMk/>
            <pc:sldMk cId="894696115" sldId="271"/>
            <ac:picMk id="39" creationId="{6D277C98-6EE3-4C27-8B98-EE3577CBEBE3}"/>
          </ac:picMkLst>
        </pc:picChg>
      </pc:sldChg>
      <pc:sldChg chg="addSp delSp modSp mod setBg">
        <pc:chgData name="David DUFOUR" userId="1b510d786c1f9072" providerId="LiveId" clId="{DB62C587-49A8-4752-8D6B-734729D8E6EB}" dt="2025-04-04T14:04:32.276" v="166" actId="14100"/>
        <pc:sldMkLst>
          <pc:docMk/>
          <pc:sldMk cId="2221087472" sldId="272"/>
        </pc:sldMkLst>
        <pc:spChg chg="mod">
          <ac:chgData name="David DUFOUR" userId="1b510d786c1f9072" providerId="LiveId" clId="{DB62C587-49A8-4752-8D6B-734729D8E6EB}" dt="2025-04-04T14:04:14.470" v="164" actId="26606"/>
          <ac:spMkLst>
            <pc:docMk/>
            <pc:sldMk cId="2221087472" sldId="272"/>
            <ac:spMk id="14" creationId="{1493BC92-E47A-B385-B62A-616F2589CAF7}"/>
          </ac:spMkLst>
        </pc:spChg>
        <pc:spChg chg="add">
          <ac:chgData name="David DUFOUR" userId="1b510d786c1f9072" providerId="LiveId" clId="{DB62C587-49A8-4752-8D6B-734729D8E6EB}" dt="2025-04-04T14:04:14.479" v="165" actId="26606"/>
          <ac:spMkLst>
            <pc:docMk/>
            <pc:sldMk cId="2221087472" sldId="272"/>
            <ac:spMk id="46" creationId="{F4AEA020-F47C-4D8F-B20C-E5BDB814AF53}"/>
          </ac:spMkLst>
        </pc:spChg>
        <pc:picChg chg="mod ord">
          <ac:chgData name="David DUFOUR" userId="1b510d786c1f9072" providerId="LiveId" clId="{DB62C587-49A8-4752-8D6B-734729D8E6EB}" dt="2025-04-04T14:04:32.276" v="166" actId="14100"/>
          <ac:picMkLst>
            <pc:docMk/>
            <pc:sldMk cId="2221087472" sldId="272"/>
            <ac:picMk id="2" creationId="{3DEEC444-EC15-B27A-92E6-79D8BD507701}"/>
          </ac:picMkLst>
        </pc:picChg>
        <pc:picChg chg="add mod ord">
          <ac:chgData name="David DUFOUR" userId="1b510d786c1f9072" providerId="LiveId" clId="{DB62C587-49A8-4752-8D6B-734729D8E6EB}" dt="2025-04-04T14:04:14.479" v="165" actId="26606"/>
          <ac:picMkLst>
            <pc:docMk/>
            <pc:sldMk cId="2221087472" sldId="272"/>
            <ac:picMk id="5" creationId="{5EA58F59-AC45-E97B-508F-E7D5CFB6DB6F}"/>
          </ac:picMkLst>
        </pc:picChg>
        <pc:picChg chg="add mod ord">
          <ac:chgData name="David DUFOUR" userId="1b510d786c1f9072" providerId="LiveId" clId="{DB62C587-49A8-4752-8D6B-734729D8E6EB}" dt="2025-04-04T14:04:14.479" v="165" actId="26606"/>
          <ac:picMkLst>
            <pc:docMk/>
            <pc:sldMk cId="2221087472" sldId="272"/>
            <ac:picMk id="9" creationId="{1DBBFA68-EFAB-1A72-472D-4CF221D7769B}"/>
          </ac:picMkLst>
        </pc:picChg>
        <pc:picChg chg="add mod ord">
          <ac:chgData name="David DUFOUR" userId="1b510d786c1f9072" providerId="LiveId" clId="{DB62C587-49A8-4752-8D6B-734729D8E6EB}" dt="2025-04-04T14:04:14.479" v="165" actId="26606"/>
          <ac:picMkLst>
            <pc:docMk/>
            <pc:sldMk cId="2221087472" sldId="272"/>
            <ac:picMk id="11" creationId="{E3305177-B561-19E0-5357-26F87090FD08}"/>
          </ac:picMkLst>
        </pc:picChg>
      </pc:sldChg>
      <pc:sldChg chg="addSp delSp modSp mod setBg">
        <pc:chgData name="David DUFOUR" userId="1b510d786c1f9072" providerId="LiveId" clId="{DB62C587-49A8-4752-8D6B-734729D8E6EB}" dt="2025-04-04T14:11:59.341" v="308" actId="26606"/>
        <pc:sldMkLst>
          <pc:docMk/>
          <pc:sldMk cId="3364031627" sldId="273"/>
        </pc:sldMkLst>
        <pc:spChg chg="mod">
          <ac:chgData name="David DUFOUR" userId="1b510d786c1f9072" providerId="LiveId" clId="{DB62C587-49A8-4752-8D6B-734729D8E6EB}" dt="2025-04-04T14:11:59.341" v="308" actId="26606"/>
          <ac:spMkLst>
            <pc:docMk/>
            <pc:sldMk cId="3364031627" sldId="273"/>
            <ac:spMk id="2" creationId="{E5D368A8-429B-E412-5B30-9FF897315CD2}"/>
          </ac:spMkLst>
        </pc:spChg>
        <pc:spChg chg="mod ord">
          <ac:chgData name="David DUFOUR" userId="1b510d786c1f9072" providerId="LiveId" clId="{DB62C587-49A8-4752-8D6B-734729D8E6EB}" dt="2025-04-04T14:11:59.341" v="308" actId="26606"/>
          <ac:spMkLst>
            <pc:docMk/>
            <pc:sldMk cId="3364031627" sldId="273"/>
            <ac:spMk id="5" creationId="{983DB02A-D0CE-90C2-C8A1-765A775B8072}"/>
          </ac:spMkLst>
        </pc:spChg>
        <pc:spChg chg="add mod">
          <ac:chgData name="David DUFOUR" userId="1b510d786c1f9072" providerId="LiveId" clId="{DB62C587-49A8-4752-8D6B-734729D8E6EB}" dt="2025-04-04T14:11:59.341" v="308" actId="26606"/>
          <ac:spMkLst>
            <pc:docMk/>
            <pc:sldMk cId="3364031627" sldId="273"/>
            <ac:spMk id="6" creationId="{5D48F9F5-EBC3-3D66-338C-19584630C9D4}"/>
          </ac:spMkLst>
        </pc:spChg>
        <pc:spChg chg="add">
          <ac:chgData name="David DUFOUR" userId="1b510d786c1f9072" providerId="LiveId" clId="{DB62C587-49A8-4752-8D6B-734729D8E6EB}" dt="2025-04-04T14:11:59.341" v="308" actId="26606"/>
          <ac:spMkLst>
            <pc:docMk/>
            <pc:sldMk cId="3364031627" sldId="273"/>
            <ac:spMk id="62" creationId="{86BCC4D5-E795-4C27-A59A-C83C97FC8C97}"/>
          </ac:spMkLst>
        </pc:spChg>
        <pc:picChg chg="mod ord">
          <ac:chgData name="David DUFOUR" userId="1b510d786c1f9072" providerId="LiveId" clId="{DB62C587-49A8-4752-8D6B-734729D8E6EB}" dt="2025-04-04T14:11:59.341" v="308" actId="26606"/>
          <ac:picMkLst>
            <pc:docMk/>
            <pc:sldMk cId="3364031627" sldId="273"/>
            <ac:picMk id="4" creationId="{9D51D2B9-B217-0042-5FF8-2184D35FBB08}"/>
          </ac:picMkLst>
        </pc:picChg>
        <pc:picChg chg="add">
          <ac:chgData name="David DUFOUR" userId="1b510d786c1f9072" providerId="LiveId" clId="{DB62C587-49A8-4752-8D6B-734729D8E6EB}" dt="2025-04-04T14:11:59.341" v="308" actId="26606"/>
          <ac:picMkLst>
            <pc:docMk/>
            <pc:sldMk cId="3364031627" sldId="273"/>
            <ac:picMk id="61" creationId="{9FB9CC80-2FAF-48FC-8450-4A57460F94B2}"/>
          </ac:picMkLst>
        </pc:picChg>
        <pc:picChg chg="add">
          <ac:chgData name="David DUFOUR" userId="1b510d786c1f9072" providerId="LiveId" clId="{DB62C587-49A8-4752-8D6B-734729D8E6EB}" dt="2025-04-04T14:11:59.341" v="308" actId="26606"/>
          <ac:picMkLst>
            <pc:docMk/>
            <pc:sldMk cId="3364031627" sldId="273"/>
            <ac:picMk id="63" creationId="{AB6A6811-9498-4BC1-A514-B7ACB315B68C}"/>
          </ac:picMkLst>
        </pc:picChg>
        <pc:picChg chg="add">
          <ac:chgData name="David DUFOUR" userId="1b510d786c1f9072" providerId="LiveId" clId="{DB62C587-49A8-4752-8D6B-734729D8E6EB}" dt="2025-04-04T14:11:59.341" v="308" actId="26606"/>
          <ac:picMkLst>
            <pc:docMk/>
            <pc:sldMk cId="3364031627" sldId="273"/>
            <ac:picMk id="64" creationId="{D29A925F-0B65-4C0C-901C-04FBEBDD5D99}"/>
          </ac:picMkLst>
        </pc:picChg>
      </pc:sldChg>
      <pc:sldChg chg="addSp modSp mod setBg">
        <pc:chgData name="David DUFOUR" userId="1b510d786c1f9072" providerId="LiveId" clId="{DB62C587-49A8-4752-8D6B-734729D8E6EB}" dt="2025-04-03T15:15:25.491" v="57" actId="26606"/>
        <pc:sldMkLst>
          <pc:docMk/>
          <pc:sldMk cId="4058102729" sldId="274"/>
        </pc:sldMkLst>
        <pc:spChg chg="mod">
          <ac:chgData name="David DUFOUR" userId="1b510d786c1f9072" providerId="LiveId" clId="{DB62C587-49A8-4752-8D6B-734729D8E6EB}" dt="2025-04-03T15:15:25.491" v="57" actId="26606"/>
          <ac:spMkLst>
            <pc:docMk/>
            <pc:sldMk cId="4058102729" sldId="274"/>
            <ac:spMk id="2" creationId="{E5D368A8-429B-E412-5B30-9FF897315CD2}"/>
          </ac:spMkLst>
        </pc:spChg>
        <pc:spChg chg="add">
          <ac:chgData name="David DUFOUR" userId="1b510d786c1f9072" providerId="LiveId" clId="{DB62C587-49A8-4752-8D6B-734729D8E6EB}" dt="2025-04-03T15:15:25.491" v="57" actId="26606"/>
          <ac:spMkLst>
            <pc:docMk/>
            <pc:sldMk cId="4058102729" sldId="274"/>
            <ac:spMk id="13" creationId="{A41BB019-A71D-4087-AE66-08CEEF20AA3E}"/>
          </ac:spMkLst>
        </pc:spChg>
        <pc:picChg chg="mod">
          <ac:chgData name="David DUFOUR" userId="1b510d786c1f9072" providerId="LiveId" clId="{DB62C587-49A8-4752-8D6B-734729D8E6EB}" dt="2025-04-03T15:15:25.491" v="57" actId="26606"/>
          <ac:picMkLst>
            <pc:docMk/>
            <pc:sldMk cId="4058102729" sldId="274"/>
            <ac:picMk id="4" creationId="{9D51D2B9-B217-0042-5FF8-2184D35FBB08}"/>
          </ac:picMkLst>
        </pc:picChg>
        <pc:picChg chg="add">
          <ac:chgData name="David DUFOUR" userId="1b510d786c1f9072" providerId="LiveId" clId="{DB62C587-49A8-4752-8D6B-734729D8E6EB}" dt="2025-04-03T15:15:25.491" v="57" actId="26606"/>
          <ac:picMkLst>
            <pc:docMk/>
            <pc:sldMk cId="4058102729" sldId="274"/>
            <ac:picMk id="9" creationId="{06403CAC-6103-44C9-B687-A2C18173F266}"/>
          </ac:picMkLst>
        </pc:picChg>
        <pc:picChg chg="add">
          <ac:chgData name="David DUFOUR" userId="1b510d786c1f9072" providerId="LiveId" clId="{DB62C587-49A8-4752-8D6B-734729D8E6EB}" dt="2025-04-03T15:15:25.491" v="57" actId="26606"/>
          <ac:picMkLst>
            <pc:docMk/>
            <pc:sldMk cId="4058102729" sldId="274"/>
            <ac:picMk id="11" creationId="{77669E88-AA72-437F-AA99-859F9E99EDF8}"/>
          </ac:picMkLst>
        </pc:picChg>
        <pc:picChg chg="add">
          <ac:chgData name="David DUFOUR" userId="1b510d786c1f9072" providerId="LiveId" clId="{DB62C587-49A8-4752-8D6B-734729D8E6EB}" dt="2025-04-03T15:15:25.491" v="57" actId="26606"/>
          <ac:picMkLst>
            <pc:docMk/>
            <pc:sldMk cId="4058102729" sldId="274"/>
            <ac:picMk id="15" creationId="{676AF0E1-C722-4C6E-BE83-785DF836DBFD}"/>
          </ac:picMkLst>
        </pc:picChg>
        <pc:picChg chg="add">
          <ac:chgData name="David DUFOUR" userId="1b510d786c1f9072" providerId="LiveId" clId="{DB62C587-49A8-4752-8D6B-734729D8E6EB}" dt="2025-04-03T15:15:25.491" v="57" actId="26606"/>
          <ac:picMkLst>
            <pc:docMk/>
            <pc:sldMk cId="4058102729" sldId="274"/>
            <ac:picMk id="19" creationId="{C3978BCD-FF8B-47F6-8B11-82F11F990EE7}"/>
          </ac:picMkLst>
        </pc:picChg>
        <pc:cxnChg chg="add">
          <ac:chgData name="David DUFOUR" userId="1b510d786c1f9072" providerId="LiveId" clId="{DB62C587-49A8-4752-8D6B-734729D8E6EB}" dt="2025-04-03T15:15:25.491" v="57" actId="26606"/>
          <ac:cxnSpMkLst>
            <pc:docMk/>
            <pc:sldMk cId="4058102729" sldId="274"/>
            <ac:cxnSpMk id="17" creationId="{4E0F8893-03EB-49F2-8AD6-A0AD999575E3}"/>
          </ac:cxnSpMkLst>
        </pc:cxnChg>
      </pc:sldChg>
      <pc:sldChg chg="modSp mod">
        <pc:chgData name="David DUFOUR" userId="1b510d786c1f9072" providerId="LiveId" clId="{DB62C587-49A8-4752-8D6B-734729D8E6EB}" dt="2025-04-03T15:19:15.044" v="83" actId="207"/>
        <pc:sldMkLst>
          <pc:docMk/>
          <pc:sldMk cId="36472787" sldId="275"/>
        </pc:sldMkLst>
        <pc:spChg chg="mod">
          <ac:chgData name="David DUFOUR" userId="1b510d786c1f9072" providerId="LiveId" clId="{DB62C587-49A8-4752-8D6B-734729D8E6EB}" dt="2025-04-03T15:19:15.044" v="83" actId="207"/>
          <ac:spMkLst>
            <pc:docMk/>
            <pc:sldMk cId="36472787" sldId="275"/>
            <ac:spMk id="2" creationId="{3A0D4B9A-DF81-3CA3-428A-AA74832F0642}"/>
          </ac:spMkLst>
        </pc:spChg>
        <pc:picChg chg="mod">
          <ac:chgData name="David DUFOUR" userId="1b510d786c1f9072" providerId="LiveId" clId="{DB62C587-49A8-4752-8D6B-734729D8E6EB}" dt="2025-04-03T15:18:34.528" v="80" actId="1076"/>
          <ac:picMkLst>
            <pc:docMk/>
            <pc:sldMk cId="36472787" sldId="275"/>
            <ac:picMk id="4" creationId="{DC8A5D58-5BED-043D-B6C1-804AB6F6BE8F}"/>
          </ac:picMkLst>
        </pc:picChg>
        <pc:picChg chg="mod">
          <ac:chgData name="David DUFOUR" userId="1b510d786c1f9072" providerId="LiveId" clId="{DB62C587-49A8-4752-8D6B-734729D8E6EB}" dt="2025-04-03T15:18:13.734" v="78" actId="1076"/>
          <ac:picMkLst>
            <pc:docMk/>
            <pc:sldMk cId="36472787" sldId="275"/>
            <ac:picMk id="5" creationId="{E5ED3146-2F95-00A5-74AA-B744DE177E0D}"/>
          </ac:picMkLst>
        </pc:picChg>
      </pc:sldChg>
      <pc:sldChg chg="addSp delSp modSp add mod">
        <pc:chgData name="David DUFOUR" userId="1b510d786c1f9072" providerId="LiveId" clId="{DB62C587-49A8-4752-8D6B-734729D8E6EB}" dt="2025-04-09T21:56:29.084" v="394" actId="14100"/>
        <pc:sldMkLst>
          <pc:docMk/>
          <pc:sldMk cId="3793268693" sldId="276"/>
        </pc:sldMkLst>
        <pc:picChg chg="add del mod">
          <ac:chgData name="David DUFOUR" userId="1b510d786c1f9072" providerId="LiveId" clId="{DB62C587-49A8-4752-8D6B-734729D8E6EB}" dt="2025-04-09T21:56:01.235" v="387" actId="478"/>
          <ac:picMkLst>
            <pc:docMk/>
            <pc:sldMk cId="3793268693" sldId="276"/>
            <ac:picMk id="3" creationId="{45C7D1EC-B2D6-3E77-EAB5-44340A922648}"/>
          </ac:picMkLst>
        </pc:picChg>
        <pc:picChg chg="add mod ord">
          <ac:chgData name="David DUFOUR" userId="1b510d786c1f9072" providerId="LiveId" clId="{DB62C587-49A8-4752-8D6B-734729D8E6EB}" dt="2025-04-09T21:56:29.084" v="394" actId="14100"/>
          <ac:picMkLst>
            <pc:docMk/>
            <pc:sldMk cId="3793268693" sldId="276"/>
            <ac:picMk id="4" creationId="{4830DCD7-C31E-D2F6-F75C-7DB2165C7C44}"/>
          </ac:picMkLst>
        </pc:picChg>
      </pc:sldChg>
      <pc:sldChg chg="delSp add setBg delDesignElem">
        <pc:chgData name="David DUFOUR" userId="1b510d786c1f9072" providerId="LiveId" clId="{DB62C587-49A8-4752-8D6B-734729D8E6EB}" dt="2025-04-04T14:05:13.696" v="168"/>
        <pc:sldMkLst>
          <pc:docMk/>
          <pc:sldMk cId="2607185808" sldId="277"/>
        </pc:sldMkLst>
      </pc:sldChg>
      <pc:sldChg chg="addSp delSp modSp add mod">
        <pc:chgData name="David DUFOUR" userId="1b510d786c1f9072" providerId="LiveId" clId="{DB62C587-49A8-4752-8D6B-734729D8E6EB}" dt="2025-04-04T14:15:20.345" v="368" actId="20577"/>
        <pc:sldMkLst>
          <pc:docMk/>
          <pc:sldMk cId="290293024" sldId="278"/>
        </pc:sldMkLst>
        <pc:spChg chg="mod">
          <ac:chgData name="David DUFOUR" userId="1b510d786c1f9072" providerId="LiveId" clId="{DB62C587-49A8-4752-8D6B-734729D8E6EB}" dt="2025-04-04T14:15:20.345" v="368" actId="20577"/>
          <ac:spMkLst>
            <pc:docMk/>
            <pc:sldMk cId="290293024" sldId="278"/>
            <ac:spMk id="5" creationId="{E058A1CA-36B2-7592-95A3-42A3E08B6420}"/>
          </ac:spMkLst>
        </pc:spChg>
        <pc:picChg chg="add mod ord">
          <ac:chgData name="David DUFOUR" userId="1b510d786c1f9072" providerId="LiveId" clId="{DB62C587-49A8-4752-8D6B-734729D8E6EB}" dt="2025-04-04T14:14:51.589" v="362" actId="167"/>
          <ac:picMkLst>
            <pc:docMk/>
            <pc:sldMk cId="290293024" sldId="278"/>
            <ac:picMk id="6" creationId="{472A14BB-84B6-6D56-741F-3C0B054D86CE}"/>
          </ac:picMkLst>
        </pc:picChg>
      </pc:sldChg>
      <pc:sldChg chg="addSp modSp new mod setBg">
        <pc:chgData name="David DUFOUR" userId="1b510d786c1f9072" providerId="LiveId" clId="{DB62C587-49A8-4752-8D6B-734729D8E6EB}" dt="2025-04-04T14:42:19.963" v="374" actId="26606"/>
        <pc:sldMkLst>
          <pc:docMk/>
          <pc:sldMk cId="2210741962" sldId="279"/>
        </pc:sldMkLst>
        <pc:spChg chg="mod ord">
          <ac:chgData name="David DUFOUR" userId="1b510d786c1f9072" providerId="LiveId" clId="{DB62C587-49A8-4752-8D6B-734729D8E6EB}" dt="2025-04-04T14:42:19.963" v="374" actId="26606"/>
          <ac:spMkLst>
            <pc:docMk/>
            <pc:sldMk cId="2210741962" sldId="279"/>
            <ac:spMk id="2" creationId="{9F4E1EE9-6E31-9AC9-6F10-886773067C60}"/>
          </ac:spMkLst>
        </pc:spChg>
        <pc:picChg chg="add mod ord">
          <ac:chgData name="David DUFOUR" userId="1b510d786c1f9072" providerId="LiveId" clId="{DB62C587-49A8-4752-8D6B-734729D8E6EB}" dt="2025-04-04T14:42:19.963" v="374" actId="26606"/>
          <ac:picMkLst>
            <pc:docMk/>
            <pc:sldMk cId="2210741962" sldId="279"/>
            <ac:picMk id="4" creationId="{885D086A-DC9B-B674-1D3F-6136B53916D7}"/>
          </ac:picMkLst>
        </pc:picChg>
      </pc:sldChg>
      <pc:sldChg chg="addSp modSp new mod setBg">
        <pc:chgData name="David DUFOUR" userId="1b510d786c1f9072" providerId="LiveId" clId="{DB62C587-49A8-4752-8D6B-734729D8E6EB}" dt="2025-04-04T14:42:49.916" v="376" actId="26606"/>
        <pc:sldMkLst>
          <pc:docMk/>
          <pc:sldMk cId="2181726319" sldId="280"/>
        </pc:sldMkLst>
        <pc:spChg chg="mod ord">
          <ac:chgData name="David DUFOUR" userId="1b510d786c1f9072" providerId="LiveId" clId="{DB62C587-49A8-4752-8D6B-734729D8E6EB}" dt="2025-04-04T14:42:49.916" v="376" actId="26606"/>
          <ac:spMkLst>
            <pc:docMk/>
            <pc:sldMk cId="2181726319" sldId="280"/>
            <ac:spMk id="2" creationId="{129B071F-5FE6-8133-1DE5-A57B29939E82}"/>
          </ac:spMkLst>
        </pc:spChg>
        <pc:picChg chg="add mod">
          <ac:chgData name="David DUFOUR" userId="1b510d786c1f9072" providerId="LiveId" clId="{DB62C587-49A8-4752-8D6B-734729D8E6EB}" dt="2025-04-04T14:42:49.916" v="376" actId="26606"/>
          <ac:picMkLst>
            <pc:docMk/>
            <pc:sldMk cId="2181726319" sldId="280"/>
            <ac:picMk id="4" creationId="{B0B48144-FB06-3AD9-ED42-92081BBF6709}"/>
          </ac:picMkLst>
        </pc:picChg>
      </pc:sldChg>
      <pc:sldChg chg="addSp modSp new mod setBg">
        <pc:chgData name="David DUFOUR" userId="1b510d786c1f9072" providerId="LiveId" clId="{DB62C587-49A8-4752-8D6B-734729D8E6EB}" dt="2025-04-04T14:43:17.743" v="378" actId="26606"/>
        <pc:sldMkLst>
          <pc:docMk/>
          <pc:sldMk cId="3666677503" sldId="281"/>
        </pc:sldMkLst>
        <pc:spChg chg="mod ord">
          <ac:chgData name="David DUFOUR" userId="1b510d786c1f9072" providerId="LiveId" clId="{DB62C587-49A8-4752-8D6B-734729D8E6EB}" dt="2025-04-04T14:43:17.743" v="378" actId="26606"/>
          <ac:spMkLst>
            <pc:docMk/>
            <pc:sldMk cId="3666677503" sldId="281"/>
            <ac:spMk id="2" creationId="{AEC41545-0418-89D6-5C5E-434340BE2417}"/>
          </ac:spMkLst>
        </pc:spChg>
        <pc:picChg chg="add mod">
          <ac:chgData name="David DUFOUR" userId="1b510d786c1f9072" providerId="LiveId" clId="{DB62C587-49A8-4752-8D6B-734729D8E6EB}" dt="2025-04-04T14:43:17.743" v="378" actId="26606"/>
          <ac:picMkLst>
            <pc:docMk/>
            <pc:sldMk cId="3666677503" sldId="281"/>
            <ac:picMk id="4" creationId="{BB9095EF-F3B6-45FD-4473-51FBC2A1BD3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2A28-B1E9-4CEC-BCFF-A21D6DF58C4D}" type="datetimeFigureOut">
              <a:rPr lang="fr-FR" smtClean="0"/>
              <a:t>09/04/2025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92089-1C14-4939-B10D-353C77AB80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7024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92934-1898-48A3-BFB3-C90DCF7403DF}" type="datetime1">
              <a:rPr lang="fr-FR" smtClean="0"/>
              <a:t>09/04/2025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06290-D319-4344-9EFE-33B4329BE2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291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05144-733E-4C48-BA1C-324B1FA809D3}" type="datetime1">
              <a:rPr lang="fr-FR" smtClean="0"/>
              <a:t>09/04/2025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06290-D319-4344-9EFE-33B4329BE2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2547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122A5-D21A-4D0B-A789-B3264E322C34}" type="datetime1">
              <a:rPr lang="fr-FR" smtClean="0"/>
              <a:t>09/04/2025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06290-D319-4344-9EFE-33B4329BE2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75241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5062E-5541-4DEF-B28C-9DFC4AF690AD}" type="datetime1">
              <a:rPr lang="fr-FR" smtClean="0"/>
              <a:t>09/04/2025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06290-D319-4344-9EFE-33B4329BE2B3}" type="slidenum">
              <a:rPr lang="fr-FR" smtClean="0"/>
              <a:t>‹N°›</a:t>
            </a:fld>
            <a:endParaRPr lang="fr-FR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204991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A6FCE-B5DC-4A21-A943-5ABA358A0E12}" type="datetime1">
              <a:rPr lang="fr-FR" smtClean="0"/>
              <a:t>09/04/2025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06290-D319-4344-9EFE-33B4329BE2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0768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63526-5D1E-4936-870C-0504C16931F4}" type="datetime1">
              <a:rPr lang="fr-FR" smtClean="0"/>
              <a:t>09/04/2025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06290-D319-4344-9EFE-33B4329BE2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53647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E0ADF-1A78-4DCF-9508-5B08FA31CF82}" type="datetime1">
              <a:rPr lang="fr-FR" smtClean="0"/>
              <a:t>09/04/2025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06290-D319-4344-9EFE-33B4329BE2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6099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5D025-181F-4578-9815-DC10A965176E}" type="datetime1">
              <a:rPr lang="fr-FR" smtClean="0"/>
              <a:t>09/04/2025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06290-D319-4344-9EFE-33B4329BE2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4583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0AF58-A21D-4CF9-86D2-FCAC9F978A66}" type="datetime1">
              <a:rPr lang="fr-FR" smtClean="0"/>
              <a:t>09/04/2025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06290-D319-4344-9EFE-33B4329BE2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9772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82116-D252-407B-B040-405141E98E67}" type="datetime1">
              <a:rPr lang="fr-FR" smtClean="0"/>
              <a:t>09/04/2025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06290-D319-4344-9EFE-33B4329BE2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5948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AC371-2D23-467D-AF61-F301AFF4C2EB}" type="datetime1">
              <a:rPr lang="fr-FR" smtClean="0"/>
              <a:t>09/04/2025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06290-D319-4344-9EFE-33B4329BE2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0563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E7743-1A63-4EEA-9F16-21A00016220D}" type="datetime1">
              <a:rPr lang="fr-FR" smtClean="0"/>
              <a:t>09/04/2025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06290-D319-4344-9EFE-33B4329BE2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2771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4FCFE-33B0-4452-9A2F-5F20955C303F}" type="datetime1">
              <a:rPr lang="fr-FR" smtClean="0"/>
              <a:t>09/04/2025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06290-D319-4344-9EFE-33B4329BE2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8691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CDA69-CD66-434A-9954-1BA5B6CE8070}" type="datetime1">
              <a:rPr lang="fr-FR" smtClean="0"/>
              <a:t>09/04/2025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06290-D319-4344-9EFE-33B4329BE2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7349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96330-69C6-4AEB-B511-1719A109B1D6}" type="datetime1">
              <a:rPr lang="fr-FR" smtClean="0"/>
              <a:t>09/04/2025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06290-D319-4344-9EFE-33B4329BE2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6388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17396-23EF-4DFD-8FD5-CC83207FE489}" type="datetime1">
              <a:rPr lang="fr-FR" smtClean="0"/>
              <a:t>09/04/2025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06290-D319-4344-9EFE-33B4329BE2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7751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6440A-8787-40FD-87B0-F5FB7752ABB1}" type="datetime1">
              <a:rPr lang="fr-FR" smtClean="0"/>
              <a:t>09/04/2025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06290-D319-4344-9EFE-33B4329BE2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4319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B16D242-38C9-4622-9CFD-A8A1E177A490}" type="datetime1">
              <a:rPr lang="fr-FR" smtClean="0"/>
              <a:t>09/04/2025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7D06290-D319-4344-9EFE-33B4329BE2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7416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41BB019-A71D-4087-AE66-08CEEF20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76AF0E1-C722-4C6E-BE83-785DF836DB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B067BB3-1CA7-BF54-FDD3-570090D3A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19"/>
          <a:stretch/>
        </p:blipFill>
        <p:spPr>
          <a:xfrm>
            <a:off x="20" y="10"/>
            <a:ext cx="12191980" cy="4190990"/>
          </a:xfrm>
          <a:prstGeom prst="rect">
            <a:avLst/>
          </a:prstGeom>
        </p:spPr>
      </p:pic>
      <p:cxnSp>
        <p:nvCxnSpPr>
          <p:cNvPr id="9" name="Straight Connector 13">
            <a:extLst>
              <a:ext uri="{FF2B5EF4-FFF2-40B4-BE49-F238E27FC236}">
                <a16:creationId xmlns:a16="http://schemas.microsoft.com/office/drawing/2014/main" id="{4E0F8893-03EB-49F2-8AD6-A0AD99957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229100"/>
            <a:ext cx="12192000" cy="0"/>
          </a:xfrm>
          <a:prstGeom prst="line">
            <a:avLst/>
          </a:prstGeom>
          <a:ln w="82550" cap="sq">
            <a:solidFill>
              <a:srgbClr val="D9D9D9"/>
            </a:solidFill>
            <a:miter lim="800000"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BFBFBF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5">
            <a:extLst>
              <a:ext uri="{FF2B5EF4-FFF2-40B4-BE49-F238E27FC236}">
                <a16:creationId xmlns:a16="http://schemas.microsoft.com/office/drawing/2014/main" id="{C3978BCD-FF8B-47F6-8B11-82F11F990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992BD1A-8821-1D32-0659-8541F2EAC7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6048" y="4437888"/>
            <a:ext cx="9899904" cy="1116711"/>
          </a:xfrm>
        </p:spPr>
        <p:txBody>
          <a:bodyPr>
            <a:normAutofit/>
          </a:bodyPr>
          <a:lstStyle/>
          <a:p>
            <a:r>
              <a:rPr lang="fr-FR" b="0" i="0">
                <a:effectLst/>
                <a:latin typeface="Inter"/>
              </a:rPr>
              <a:t>Drinking Water For All</a:t>
            </a:r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8E3EAD0-D535-308D-51F6-A20D506CF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5481448"/>
            <a:ext cx="8689976" cy="535939"/>
          </a:xfrm>
        </p:spPr>
        <p:txBody>
          <a:bodyPr>
            <a:normAutofit/>
          </a:bodyPr>
          <a:lstStyle/>
          <a:p>
            <a:r>
              <a:rPr lang="fr-FR">
                <a:solidFill>
                  <a:schemeClr val="tx1">
                    <a:lumMod val="50000"/>
                    <a:lumOff val="50000"/>
                  </a:schemeClr>
                </a:solidFill>
              </a:rPr>
              <a:t>Etude sur l’eau potable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D61E87-E7DF-3ECE-6065-F573BE7E9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06290-D319-4344-9EFE-33B4329BE2B3}" type="slidenum">
              <a:rPr lang="fr-FR" smtClean="0"/>
              <a:t>1</a:t>
            </a:fld>
            <a:endParaRPr lang="fr-FR"/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5285D58F-66AC-112F-26A1-DEADA46D6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55203" y="6416726"/>
            <a:ext cx="1936798" cy="365125"/>
          </a:xfrm>
        </p:spPr>
        <p:txBody>
          <a:bodyPr/>
          <a:lstStyle/>
          <a:p>
            <a:r>
              <a:rPr lang="fr-FR" sz="1400" dirty="0"/>
              <a:t>David DUFOUR Projet 9</a:t>
            </a:r>
          </a:p>
        </p:txBody>
      </p:sp>
    </p:spTree>
    <p:extLst>
      <p:ext uri="{BB962C8B-B14F-4D97-AF65-F5344CB8AC3E}">
        <p14:creationId xmlns:p14="http://schemas.microsoft.com/office/powerpoint/2010/main" val="2065804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F4AEA020-F47C-4D8F-B20C-E5BDB814A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DEEC444-EC15-B27A-92E6-79D8BD507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6" r="1" b="1"/>
          <a:stretch/>
        </p:blipFill>
        <p:spPr>
          <a:xfrm>
            <a:off x="1005840" y="545008"/>
            <a:ext cx="4990351" cy="280181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3305177-B561-19E0-5357-26F87090FD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739" r="1" b="1598"/>
          <a:stretch/>
        </p:blipFill>
        <p:spPr>
          <a:xfrm>
            <a:off x="6184526" y="545007"/>
            <a:ext cx="4990352" cy="280181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EA58F59-AC45-E97B-508F-E7D5CFB6DB6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" b="647"/>
          <a:stretch/>
        </p:blipFill>
        <p:spPr>
          <a:xfrm>
            <a:off x="1005840" y="3518539"/>
            <a:ext cx="4990352" cy="278894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DBBFA68-EFAB-1A72-472D-4CF221D7769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162" b="-3"/>
          <a:stretch/>
        </p:blipFill>
        <p:spPr>
          <a:xfrm>
            <a:off x="6184526" y="3518539"/>
            <a:ext cx="4990352" cy="2788943"/>
          </a:xfrm>
          <a:prstGeom prst="rect">
            <a:avLst/>
          </a:prstGeom>
        </p:spPr>
      </p:pic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1493BC92-E47A-B385-B62A-616F2589C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7D06290-D319-4344-9EFE-33B4329BE2B3}" type="slidenum">
              <a:rPr lang="fr-FR" smtClean="0"/>
              <a:pPr>
                <a:spcAft>
                  <a:spcPts val="600"/>
                </a:spcAft>
              </a:pPr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1087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06403CAC-6103-44C9-B687-A2C18173F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669E88-AA72-437F-AA99-859F9E99E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41BB019-A71D-4087-AE66-08CEEF20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76AF0E1-C722-4C6E-BE83-785DF836DB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 descr="Pomme de douche déversant de l’eau">
            <a:extLst>
              <a:ext uri="{FF2B5EF4-FFF2-40B4-BE49-F238E27FC236}">
                <a16:creationId xmlns:a16="http://schemas.microsoft.com/office/drawing/2014/main" id="{9D51D2B9-B217-0042-5FF8-2184D35FBB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8" b="36920"/>
          <a:stretch/>
        </p:blipFill>
        <p:spPr>
          <a:xfrm>
            <a:off x="20" y="10"/>
            <a:ext cx="12191980" cy="419099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E0F8893-03EB-49F2-8AD6-A0AD99957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229100"/>
            <a:ext cx="12192000" cy="0"/>
          </a:xfrm>
          <a:prstGeom prst="line">
            <a:avLst/>
          </a:prstGeom>
          <a:ln w="82550" cap="sq">
            <a:solidFill>
              <a:srgbClr val="D9D9D9"/>
            </a:solidFill>
            <a:miter lim="800000"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BFBFBF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C3978BCD-FF8B-47F6-8B11-82F11F990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5D368A8-429B-E412-5B30-9FF897315CD2}"/>
              </a:ext>
            </a:extLst>
          </p:cNvPr>
          <p:cNvSpPr txBox="1">
            <a:spLocks/>
          </p:cNvSpPr>
          <p:nvPr/>
        </p:nvSpPr>
        <p:spPr>
          <a:xfrm>
            <a:off x="1146048" y="4437888"/>
            <a:ext cx="9899904" cy="11167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dirty="0" err="1"/>
              <a:t>Nettoyage</a:t>
            </a:r>
            <a:r>
              <a:rPr lang="en-US" sz="4800" dirty="0"/>
              <a:t> des données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DD7B721-D0E2-88AA-1EDF-D4CEF1D7D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06290-D319-4344-9EFE-33B4329BE2B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8102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42A85D22-5967-FDD2-5D58-B83E5DEF7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ED6BCD1-4F80-A1C9-8699-F7353C494E3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3A7E8F4-D690-0623-847E-A758278E0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73" y="1055021"/>
            <a:ext cx="11434653" cy="5084733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6D9EA1B-8A7E-E84D-5D31-6337D88C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06290-D319-4344-9EFE-33B4329BE2B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0205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67EB4-E3FA-3CBE-08C2-1988924DF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472A14BB-84B6-6D56-741F-3C0B054D8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1543772"/>
            <a:ext cx="10889870" cy="4522065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E058A1CA-36B2-7592-95A3-42A3E08B6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768928"/>
            <a:ext cx="10364452" cy="592282"/>
          </a:xfrm>
        </p:spPr>
        <p:txBody>
          <a:bodyPr>
            <a:normAutofit/>
          </a:bodyPr>
          <a:lstStyle/>
          <a:p>
            <a:r>
              <a:rPr lang="fr-FR" dirty="0"/>
              <a:t>Vu du modèle en étoile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DC3083D-7D58-34FF-2C57-D15D410AF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06290-D319-4344-9EFE-33B4329BE2B3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293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Enfant se lavant les mains">
            <a:extLst>
              <a:ext uri="{FF2B5EF4-FFF2-40B4-BE49-F238E27FC236}">
                <a16:creationId xmlns:a16="http://schemas.microsoft.com/office/drawing/2014/main" id="{E5ED3146-2F95-00A5-74AA-B744DE177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9802"/>
            <a:ext cx="12191999" cy="686780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A0D4B9A-DF81-3CA3-428A-AA74832F0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38616" y="2110901"/>
            <a:ext cx="10364452" cy="546113"/>
          </a:xfrm>
        </p:spPr>
        <p:txBody>
          <a:bodyPr>
            <a:noAutofit/>
          </a:bodyPr>
          <a:lstStyle/>
          <a:p>
            <a:r>
              <a:rPr lang="fr-FR" sz="4800" dirty="0"/>
              <a:t>A suivre Présentation </a:t>
            </a:r>
            <a:br>
              <a:rPr lang="fr-FR" sz="4800" dirty="0"/>
            </a:br>
            <a:r>
              <a:rPr lang="fr-FR" sz="4800" dirty="0"/>
              <a:t>du  Dashboard…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C8A5D58-5BED-043D-B6C1-804AB6F6B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180" y="133246"/>
            <a:ext cx="2189283" cy="13715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B66F165-D365-4CA4-D04D-0243DDD81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06290-D319-4344-9EFE-33B4329BE2B3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72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85D086A-DC9B-B674-1D3F-6136B53916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F4E1EE9-6E31-9AC9-6F10-886773067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7D06290-D319-4344-9EFE-33B4329BE2B3}" type="slidenum">
              <a:rPr lang="fr-FR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15</a:t>
            </a:fld>
            <a:endParaRPr lang="fr-F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741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0B48144-FB06-3AD9-ED42-92081BBF67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29B071F-5FE6-8133-1DE5-A57B29939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7D06290-D319-4344-9EFE-33B4329BE2B3}" type="slidenum">
              <a:rPr lang="fr-FR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16</a:t>
            </a:fld>
            <a:endParaRPr lang="fr-F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726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B9095EF-F3B6-45FD-4473-51FBC2A1BD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EC41545-0418-89D6-5C5E-434340BE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7D06290-D319-4344-9EFE-33B4329BE2B3}" type="slidenum">
              <a:rPr lang="fr-FR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17</a:t>
            </a:fld>
            <a:endParaRPr lang="fr-F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677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2">
            <a:extLst>
              <a:ext uri="{FF2B5EF4-FFF2-40B4-BE49-F238E27FC236}">
                <a16:creationId xmlns:a16="http://schemas.microsoft.com/office/drawing/2014/main" id="{E77D5960-B3B3-4AE1-8BBD-3C55D906A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51">
            <a:extLst>
              <a:ext uri="{FF2B5EF4-FFF2-40B4-BE49-F238E27FC236}">
                <a16:creationId xmlns:a16="http://schemas.microsoft.com/office/drawing/2014/main" id="{9FB9CC80-2FAF-48FC-8450-4A57460F9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86BCC4D5-E795-4C27-A59A-C83C97FC8C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2">
            <a:extLst>
              <a:ext uri="{FF2B5EF4-FFF2-40B4-BE49-F238E27FC236}">
                <a16:creationId xmlns:a16="http://schemas.microsoft.com/office/drawing/2014/main" id="{AB6A6811-9498-4BC1-A514-B7ACB315B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5D368A8-429B-E412-5B30-9FF897315CD2}"/>
              </a:ext>
            </a:extLst>
          </p:cNvPr>
          <p:cNvSpPr txBox="1">
            <a:spLocks/>
          </p:cNvSpPr>
          <p:nvPr/>
        </p:nvSpPr>
        <p:spPr>
          <a:xfrm>
            <a:off x="8196408" y="640831"/>
            <a:ext cx="3352128" cy="1573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/>
              <a:t>SOMMAIRE</a:t>
            </a:r>
          </a:p>
        </p:txBody>
      </p:sp>
      <p:pic>
        <p:nvPicPr>
          <p:cNvPr id="4" name="Image 3" descr="Bulle sous-marine">
            <a:extLst>
              <a:ext uri="{FF2B5EF4-FFF2-40B4-BE49-F238E27FC236}">
                <a16:creationId xmlns:a16="http://schemas.microsoft.com/office/drawing/2014/main" id="{9D51D2B9-B217-0042-5FF8-2184D35FBB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643465" y="1490161"/>
            <a:ext cx="6909479" cy="3886596"/>
          </a:xfrm>
          <a:prstGeom prst="roundRect">
            <a:avLst>
              <a:gd name="adj" fmla="val 298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D48F9F5-EBC3-3D66-338C-19584630C9D4}"/>
              </a:ext>
            </a:extLst>
          </p:cNvPr>
          <p:cNvSpPr txBox="1"/>
          <p:nvPr/>
        </p:nvSpPr>
        <p:spPr>
          <a:xfrm>
            <a:off x="8196408" y="2367092"/>
            <a:ext cx="3352128" cy="3881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/>
              <a:t>Contexte de l’étude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/>
              <a:t>Présentation du Blueprint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/>
              <a:t>MockUp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/>
              <a:t>Nettoyage des données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/>
              <a:t>Présentation du dasboard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cap="all"/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cap="all"/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cap="all"/>
          </a:p>
        </p:txBody>
      </p:sp>
      <p:pic>
        <p:nvPicPr>
          <p:cNvPr id="64" name="Picture 57">
            <a:extLst>
              <a:ext uri="{FF2B5EF4-FFF2-40B4-BE49-F238E27FC236}">
                <a16:creationId xmlns:a16="http://schemas.microsoft.com/office/drawing/2014/main" id="{D29A925F-0B65-4C0C-901C-04FBEBDD5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83DB02A-D0CE-90C2-C8A1-765A775B8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265130"/>
            <a:ext cx="76421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7D06290-D319-4344-9EFE-33B4329BE2B3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031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262B8-EE7B-A1A3-412F-AF1B7BEAE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8974AA-24DC-0BDB-0DEF-8293C7ECC467}"/>
              </a:ext>
            </a:extLst>
          </p:cNvPr>
          <p:cNvSpPr txBox="1">
            <a:spLocks/>
          </p:cNvSpPr>
          <p:nvPr/>
        </p:nvSpPr>
        <p:spPr>
          <a:xfrm>
            <a:off x="1751012" y="1300785"/>
            <a:ext cx="8689976" cy="25092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dirty="0"/>
              <a:t>CONTEXTE de </a:t>
            </a:r>
            <a:r>
              <a:rPr lang="en-US" sz="4800"/>
              <a:t>l’étude</a:t>
            </a:r>
            <a:endParaRPr lang="en-US" sz="480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A0025AA-98BF-7289-C364-0F4BA5896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7D06290-D319-4344-9EFE-33B4329BE2B3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4" name="Image 3" descr="Bulle sous-marine">
            <a:extLst>
              <a:ext uri="{FF2B5EF4-FFF2-40B4-BE49-F238E27FC236}">
                <a16:creationId xmlns:a16="http://schemas.microsoft.com/office/drawing/2014/main" id="{FE20C246-A406-1534-58BC-DF5BDAF4830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185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">
            <a:extLst>
              <a:ext uri="{FF2B5EF4-FFF2-40B4-BE49-F238E27FC236}">
                <a16:creationId xmlns:a16="http://schemas.microsoft.com/office/drawing/2014/main" id="{06403CAC-6103-44C9-B687-A2C18173F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36">
            <a:extLst>
              <a:ext uri="{FF2B5EF4-FFF2-40B4-BE49-F238E27FC236}">
                <a16:creationId xmlns:a16="http://schemas.microsoft.com/office/drawing/2014/main" id="{9FE846C3-878B-4A61-87F4-2A5656E98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3" descr="Une image contenant logo, Police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FB59EFC9-D658-897E-D6D3-4AF8539A57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9" r="14814" b="-1"/>
          <a:stretch/>
        </p:blipFill>
        <p:spPr>
          <a:xfrm>
            <a:off x="913774" y="2505456"/>
            <a:ext cx="3494466" cy="2935224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B81D569-7809-4C84-C0AE-CECE8DCBF06A}"/>
              </a:ext>
            </a:extLst>
          </p:cNvPr>
          <p:cNvSpPr txBox="1"/>
          <p:nvPr/>
        </p:nvSpPr>
        <p:spPr>
          <a:xfrm>
            <a:off x="4837814" y="2367092"/>
            <a:ext cx="6439786" cy="3424107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indent="-228600" defTabSz="914400">
              <a:lnSpc>
                <a:spcPct val="120000"/>
              </a:lnSpc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u="sng" cap="all" dirty="0"/>
              <a:t>DWFA </a:t>
            </a:r>
            <a:r>
              <a:rPr lang="en-US" u="sng" cap="all" dirty="0" err="1"/>
              <a:t>offre</a:t>
            </a:r>
            <a:r>
              <a:rPr lang="en-US" u="sng" cap="all" dirty="0"/>
              <a:t> 3 </a:t>
            </a:r>
            <a:r>
              <a:rPr lang="en-US" u="sng" cap="all" dirty="0" err="1"/>
              <a:t>domaines</a:t>
            </a:r>
            <a:r>
              <a:rPr lang="en-US" u="sng" cap="all" dirty="0"/>
              <a:t> </a:t>
            </a:r>
            <a:r>
              <a:rPr lang="en-US" u="sng" cap="all" dirty="0" err="1"/>
              <a:t>d'expertise</a:t>
            </a:r>
            <a:r>
              <a:rPr lang="en-US" u="sng" cap="all" dirty="0"/>
              <a:t> </a:t>
            </a:r>
            <a:r>
              <a:rPr lang="en-US" cap="all" dirty="0"/>
              <a:t>:</a:t>
            </a:r>
          </a:p>
          <a:p>
            <a:pPr marL="0" indent="-228600" defTabSz="914400">
              <a:lnSpc>
                <a:spcPct val="120000"/>
              </a:lnSpc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Développement de services </a:t>
            </a:r>
            <a:r>
              <a:rPr lang="en-US" cap="all" dirty="0" err="1"/>
              <a:t>d'approvisionnement</a:t>
            </a:r>
            <a:r>
              <a:rPr lang="en-US" cap="all" dirty="0"/>
              <a:t> </a:t>
            </a:r>
            <a:r>
              <a:rPr lang="en-US" cap="all" dirty="0" err="1"/>
              <a:t>en</a:t>
            </a:r>
            <a:r>
              <a:rPr lang="en-US" cap="all" dirty="0"/>
              <a:t> eau potable.</a:t>
            </a:r>
          </a:p>
          <a:p>
            <a:pPr marL="0" indent="-228600" defTabSz="914400">
              <a:lnSpc>
                <a:spcPct val="120000"/>
              </a:lnSpc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 err="1"/>
              <a:t>Amélioration</a:t>
            </a:r>
            <a:r>
              <a:rPr lang="en-US" cap="all" dirty="0"/>
              <a:t> des services </a:t>
            </a:r>
            <a:r>
              <a:rPr lang="en-US" cap="all" dirty="0" err="1"/>
              <a:t>d'accès</a:t>
            </a:r>
            <a:r>
              <a:rPr lang="en-US" cap="all" dirty="0"/>
              <a:t> à </a:t>
            </a:r>
            <a:r>
              <a:rPr lang="en-US" cap="all" dirty="0" err="1"/>
              <a:t>l'eau</a:t>
            </a:r>
            <a:r>
              <a:rPr lang="en-US" cap="all" dirty="0"/>
              <a:t> déjà </a:t>
            </a:r>
            <a:r>
              <a:rPr lang="en-US" cap="all" dirty="0" err="1"/>
              <a:t>en</a:t>
            </a:r>
            <a:r>
              <a:rPr lang="en-US" cap="all" dirty="0"/>
              <a:t> place.</a:t>
            </a:r>
          </a:p>
          <a:p>
            <a:pPr marL="0" indent="-228600" defTabSz="914400">
              <a:lnSpc>
                <a:spcPct val="120000"/>
              </a:lnSpc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Conseil </a:t>
            </a:r>
            <a:r>
              <a:rPr lang="en-US" cap="all" dirty="0" err="1"/>
              <a:t>auprès</a:t>
            </a:r>
            <a:r>
              <a:rPr lang="en-US" cap="all" dirty="0"/>
              <a:t> des administrations et des </a:t>
            </a:r>
            <a:r>
              <a:rPr lang="en-US" cap="all" dirty="0" err="1"/>
              <a:t>gouvernements</a:t>
            </a:r>
            <a:r>
              <a:rPr lang="en-US" cap="all" dirty="0"/>
              <a:t> sur les politiques </a:t>
            </a:r>
            <a:r>
              <a:rPr lang="en-US" cap="all" dirty="0" err="1"/>
              <a:t>d'accès</a:t>
            </a:r>
            <a:r>
              <a:rPr lang="en-US" cap="all" dirty="0"/>
              <a:t> à </a:t>
            </a:r>
            <a:r>
              <a:rPr lang="en-US" cap="all" dirty="0" err="1"/>
              <a:t>l'eau</a:t>
            </a:r>
            <a:r>
              <a:rPr lang="en-US" cap="all" dirty="0"/>
              <a:t>.</a:t>
            </a:r>
            <a:endParaRPr lang="en-US" b="0" i="0" cap="all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F084A1-F640-B6CB-BFF0-C02D9FBBD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7D06290-D319-4344-9EFE-33B4329BE2B3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887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A2E8AA93-CCAB-4563-9889-DDA1CE01A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321D36-3544-4803-B6D2-2F507F3EE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AC012FD-6997-422B-8AAB-2A2845191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7746C2CD-BDC2-40D7-AD3D-CF670EB22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 descr="Main sur l’eau création de ondulations">
            <a:extLst>
              <a:ext uri="{FF2B5EF4-FFF2-40B4-BE49-F238E27FC236}">
                <a16:creationId xmlns:a16="http://schemas.microsoft.com/office/drawing/2014/main" id="{E5ED3146-2F95-00A5-74AA-B744DE177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8" r="-2" b="11470"/>
          <a:stretch/>
        </p:blipFill>
        <p:spPr>
          <a:xfrm>
            <a:off x="20" y="-4679"/>
            <a:ext cx="7554116" cy="418773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C8A5D58-5BED-043D-B6C1-804AB6F6BE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5" r="17419" b="-1"/>
          <a:stretch/>
        </p:blipFill>
        <p:spPr>
          <a:xfrm>
            <a:off x="7554139" y="-4679"/>
            <a:ext cx="4637861" cy="418773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B02BD52-EF97-44ED-BBF1-B1621F4B8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2991" y="-2"/>
            <a:ext cx="82296" cy="4197096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BE07634-5CEF-4C35-A30B-049A46D4F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229100"/>
            <a:ext cx="12192000" cy="0"/>
          </a:xfrm>
          <a:prstGeom prst="line">
            <a:avLst/>
          </a:prstGeom>
          <a:ln w="82550" cap="sq">
            <a:solidFill>
              <a:srgbClr val="D9D9D9"/>
            </a:solidFill>
            <a:miter lim="800000"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BFBFBF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6D277C98-6EE3-4C27-8B98-EE3577CBE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A0D4B9A-DF81-3CA3-428A-AA74832F0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048" y="4437888"/>
            <a:ext cx="9899904" cy="111671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 err="1"/>
              <a:t>Présentation</a:t>
            </a:r>
            <a:br>
              <a:rPr lang="en-US" sz="3700" dirty="0"/>
            </a:br>
            <a:r>
              <a:rPr lang="en-US" sz="3700" dirty="0"/>
              <a:t> </a:t>
            </a:r>
            <a:r>
              <a:rPr lang="en-US" sz="3700" dirty="0" err="1"/>
              <a:t>dU</a:t>
            </a:r>
            <a:r>
              <a:rPr lang="en-US" sz="3700" dirty="0"/>
              <a:t> blueprint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5B6452A-0FC6-868E-E4F6-51969EB4A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7D06290-D319-4344-9EFE-33B4329BE2B3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20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4F97E182-B9ED-BEBF-6770-685261B08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836" y="739302"/>
            <a:ext cx="2189283" cy="13715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706BB9C-A1E0-1FFE-1B61-6944A4DA9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111323"/>
            <a:ext cx="6265718" cy="6635354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67BD8BD-1ED3-3BE4-45FD-29B560BA0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06290-D319-4344-9EFE-33B4329BE2B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8801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A16DAA5-1EA7-2C4A-CA54-EC2F01562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526" y="85725"/>
            <a:ext cx="6072958" cy="66579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43D2EFE-DCCA-5D0F-31F0-BAB19F99B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836" y="739302"/>
            <a:ext cx="2189283" cy="13715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E61F708-33F0-D49D-F27F-5F9A1FC5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06290-D319-4344-9EFE-33B4329BE2B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9512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40EAD-2A3B-33C3-43FA-E92CE6F7B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30DCD7-C31E-D2F6-F75C-7DB2165C7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909" y="121721"/>
            <a:ext cx="6147666" cy="653625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2A32CAA-A579-4B8B-11BB-0782B8997B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836" y="739302"/>
            <a:ext cx="2189283" cy="13715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7469290-7AF9-BFD6-01C6-3BD0E16AA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06290-D319-4344-9EFE-33B4329BE2B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3268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>
            <a:extLst>
              <a:ext uri="{FF2B5EF4-FFF2-40B4-BE49-F238E27FC236}">
                <a16:creationId xmlns:a16="http://schemas.microsoft.com/office/drawing/2014/main" id="{A2E8AA93-CCAB-4563-9889-DDA1CE01A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0321D36-3544-4803-B6D2-2F507F3EE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AC012FD-6997-422B-8AAB-2A2845191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7746C2CD-BDC2-40D7-AD3D-CF670EB22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 descr="Gouttes descendantes créant des ondulations dans du liquide">
            <a:extLst>
              <a:ext uri="{FF2B5EF4-FFF2-40B4-BE49-F238E27FC236}">
                <a16:creationId xmlns:a16="http://schemas.microsoft.com/office/drawing/2014/main" id="{D2716739-2563-69A1-6412-33A52ABB4A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18" r="-2" b="7666"/>
          <a:stretch/>
        </p:blipFill>
        <p:spPr>
          <a:xfrm>
            <a:off x="20" y="-4679"/>
            <a:ext cx="7554116" cy="418773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DE8D546-5BDA-C965-CA28-019D7E50F1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5" r="17419" b="-1"/>
          <a:stretch/>
        </p:blipFill>
        <p:spPr>
          <a:xfrm>
            <a:off x="7554139" y="-4679"/>
            <a:ext cx="4637861" cy="418773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5B02BD52-EF97-44ED-BBF1-B1621F4B8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2991" y="-2"/>
            <a:ext cx="82296" cy="4197096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BE07634-5CEF-4C35-A30B-049A46D4F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229100"/>
            <a:ext cx="12192000" cy="0"/>
          </a:xfrm>
          <a:prstGeom prst="line">
            <a:avLst/>
          </a:prstGeom>
          <a:ln w="82550" cap="sq">
            <a:solidFill>
              <a:srgbClr val="D9D9D9"/>
            </a:solidFill>
            <a:miter lim="800000"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BFBFBF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6D277C98-6EE3-4C27-8B98-EE3577CBE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F93BFFE-DA67-AE55-ABE1-EF91B431D00A}"/>
              </a:ext>
            </a:extLst>
          </p:cNvPr>
          <p:cNvSpPr txBox="1">
            <a:spLocks/>
          </p:cNvSpPr>
          <p:nvPr/>
        </p:nvSpPr>
        <p:spPr>
          <a:xfrm>
            <a:off x="1146048" y="4437888"/>
            <a:ext cx="9899904" cy="11167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/>
              <a:t>MOCKUP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CF375C4-2748-E3F5-A4C2-B1DA5EADE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06290-D319-4344-9EFE-33B4329BE2B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4696115"/>
      </p:ext>
    </p:extLst>
  </p:cSld>
  <p:clrMapOvr>
    <a:masterClrMapping/>
  </p:clrMapOvr>
</p:sld>
</file>

<file path=ppt/theme/theme1.xml><?xml version="1.0" encoding="utf-8"?>
<a:theme xmlns:a="http://schemas.openxmlformats.org/drawingml/2006/main" name="Ronds dans l’eau">
  <a:themeElements>
    <a:clrScheme name="Ronds dans l’eau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Ronds dans l’eau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onds dans l’eau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Ronds dans l’eau</Template>
  <TotalTime>1465</TotalTime>
  <Words>105</Words>
  <Application>Microsoft Office PowerPoint</Application>
  <PresentationFormat>Grand écran</PresentationFormat>
  <Paragraphs>37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2" baseType="lpstr">
      <vt:lpstr>Aptos</vt:lpstr>
      <vt:lpstr>Arial</vt:lpstr>
      <vt:lpstr>Inter</vt:lpstr>
      <vt:lpstr>Tw Cen MT</vt:lpstr>
      <vt:lpstr>Ronds dans l’eau</vt:lpstr>
      <vt:lpstr>Drinking Water For All</vt:lpstr>
      <vt:lpstr>Présentation PowerPoint</vt:lpstr>
      <vt:lpstr>Présentation PowerPoint</vt:lpstr>
      <vt:lpstr>Présentation PowerPoint</vt:lpstr>
      <vt:lpstr>Présentation  dU blueprint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Vu du modèle en étoile</vt:lpstr>
      <vt:lpstr>A suivre Présentation  du  Dashboard…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Drinking Water For All</dc:title>
  <dc:creator>Dufour David</dc:creator>
  <cp:lastModifiedBy>David DUFOUR</cp:lastModifiedBy>
  <cp:revision>9</cp:revision>
  <dcterms:created xsi:type="dcterms:W3CDTF">2023-09-22T13:25:30Z</dcterms:created>
  <dcterms:modified xsi:type="dcterms:W3CDTF">2025-04-09T21:56:38Z</dcterms:modified>
</cp:coreProperties>
</file>